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5" r:id="rId11"/>
    <p:sldId id="26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C109C9-C589-41E4-A691-E71761AD7AE5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520B54-D83C-476A-ACE2-7E73FE598F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905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20B54-D83C-476A-ACE2-7E73FE598F4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459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598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118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109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84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743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604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259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849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34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283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74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3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33747" y="2134978"/>
            <a:ext cx="6913419" cy="1199659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    </a:t>
            </a:r>
            <a:r>
              <a:rPr lang="en-US" altLang="ko-KR" sz="7200" dirty="0" smtClean="0"/>
              <a:t>POLYTERU</a:t>
            </a:r>
            <a:endParaRPr lang="ko-KR" altLang="en-US" sz="72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292136" y="3801542"/>
            <a:ext cx="3596640" cy="512762"/>
          </a:xfrm>
        </p:spPr>
        <p:txBody>
          <a:bodyPr/>
          <a:lstStyle/>
          <a:p>
            <a:r>
              <a:rPr lang="en-US" altLang="ko-KR" dirty="0" smtClean="0"/>
              <a:t>Web &amp; mobile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158" y="2316801"/>
            <a:ext cx="739834" cy="8360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64488" y="6194768"/>
            <a:ext cx="947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오동한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6254" y="6194768"/>
            <a:ext cx="4281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프론트엔드</a:t>
            </a:r>
            <a:r>
              <a:rPr lang="ko-KR" altLang="en-US" sz="12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웹사이트 제작 포트폴리오</a:t>
            </a:r>
            <a:endParaRPr lang="en-US" altLang="ko-KR" sz="12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2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                            2023.04.04</a:t>
            </a:r>
            <a:endParaRPr lang="ko-KR" altLang="en-US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61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369395" y="415166"/>
            <a:ext cx="5602779" cy="740468"/>
          </a:xfrm>
        </p:spPr>
        <p:txBody>
          <a:bodyPr>
            <a:normAutofit fontScale="90000"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</a:t>
            </a:r>
            <a:r>
              <a:rPr lang="en-US" altLang="ko-KR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서브 페이지 </a:t>
            </a:r>
            <a:r>
              <a:rPr lang="en-US" altLang="ko-KR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ITEM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상세 페이지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28" y="1438030"/>
            <a:ext cx="5588147" cy="346734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849" y="1438030"/>
            <a:ext cx="5731624" cy="3467344"/>
          </a:xfrm>
          <a:prstGeom prst="rect">
            <a:avLst/>
          </a:prstGeom>
        </p:spPr>
      </p:pic>
      <p:sp>
        <p:nvSpPr>
          <p:cNvPr id="7" name="타원 6"/>
          <p:cNvSpPr/>
          <p:nvPr/>
        </p:nvSpPr>
        <p:spPr>
          <a:xfrm>
            <a:off x="638175" y="1418980"/>
            <a:ext cx="2171700" cy="34673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6226322" y="1295155"/>
            <a:ext cx="2171700" cy="34673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85824" y="5295900"/>
            <a:ext cx="101727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전체 영역을 </a:t>
            </a:r>
            <a:r>
              <a:rPr lang="en-US" altLang="ko-KR" sz="1400" dirty="0" err="1" smtClean="0"/>
              <a:t>display:flex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로 나누어 </a:t>
            </a:r>
            <a:r>
              <a:rPr lang="ko-KR" altLang="en-US" sz="1400" dirty="0" err="1" smtClean="0"/>
              <a:t>왼쪽영역은</a:t>
            </a:r>
            <a:r>
              <a:rPr lang="ko-KR" altLang="en-US" sz="1400" dirty="0" smtClean="0"/>
              <a:t> 아이템 전체 이미지가 </a:t>
            </a:r>
            <a:r>
              <a:rPr lang="en-US" altLang="ko-KR" sz="1400" dirty="0" smtClean="0"/>
              <a:t>fade</a:t>
            </a:r>
            <a:r>
              <a:rPr lang="ko-KR" altLang="en-US" sz="1400" dirty="0" smtClean="0"/>
              <a:t>배너로 변경되고 </a:t>
            </a:r>
            <a:r>
              <a:rPr lang="en-US" altLang="ko-KR" sz="1400" dirty="0" err="1" smtClean="0"/>
              <a:t>position:sticky</a:t>
            </a:r>
            <a:r>
              <a:rPr lang="ko-KR" altLang="en-US" sz="1400" dirty="0" err="1" smtClean="0"/>
              <a:t>를줘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페이지 </a:t>
            </a:r>
            <a:r>
              <a:rPr lang="ko-KR" altLang="en-US" sz="1400" dirty="0" err="1" smtClean="0"/>
              <a:t>스크롤시</a:t>
            </a:r>
            <a:r>
              <a:rPr lang="ko-KR" altLang="en-US" sz="1400" dirty="0" smtClean="0"/>
              <a:t> 따라 내려오고</a:t>
            </a:r>
            <a:r>
              <a:rPr lang="en-US" altLang="ko-KR" sz="1400" dirty="0" smtClean="0"/>
              <a:t>,</a:t>
            </a:r>
          </a:p>
          <a:p>
            <a:r>
              <a:rPr lang="ko-KR" altLang="en-US" sz="1400" dirty="0" smtClean="0"/>
              <a:t>오른쪽영역은 아이템 </a:t>
            </a:r>
            <a:r>
              <a:rPr lang="ko-KR" altLang="en-US" sz="1400" dirty="0" err="1" smtClean="0"/>
              <a:t>구매창이</a:t>
            </a:r>
            <a:r>
              <a:rPr lang="ko-KR" altLang="en-US" sz="1400" dirty="0" smtClean="0"/>
              <a:t> 있으며 페이지 </a:t>
            </a:r>
            <a:r>
              <a:rPr lang="ko-KR" altLang="en-US" sz="1400" dirty="0" err="1" smtClean="0"/>
              <a:t>스크롤시</a:t>
            </a:r>
            <a:r>
              <a:rPr lang="ko-KR" altLang="en-US" sz="1400" dirty="0" smtClean="0"/>
              <a:t> 상세이미지가 나오며 </a:t>
            </a:r>
            <a:r>
              <a:rPr lang="ko-KR" altLang="en-US" sz="1400" dirty="0" err="1" smtClean="0"/>
              <a:t>왼쪽영역의</a:t>
            </a:r>
            <a:r>
              <a:rPr lang="ko-KR" altLang="en-US" sz="1400" dirty="0" smtClean="0"/>
              <a:t> 전체이미지와 오른쪽영역의 상세이미지를 비교하며 </a:t>
            </a:r>
            <a:r>
              <a:rPr lang="ko-KR" altLang="en-US" sz="1400" dirty="0" err="1" smtClean="0"/>
              <a:t>볼수있다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6200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626571" y="415166"/>
            <a:ext cx="358347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목표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6570" y="1647825"/>
            <a:ext cx="2488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클래스 추가 기능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6571" y="2509348"/>
            <a:ext cx="2707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객체로 데이터 뿌리기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67349" y="1586018"/>
            <a:ext cx="6050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 err="1" smtClean="0"/>
              <a:t>여러개인</a:t>
            </a:r>
            <a:r>
              <a:rPr lang="ko-KR" altLang="en-US" dirty="0" smtClean="0"/>
              <a:t> </a:t>
            </a:r>
            <a:r>
              <a:rPr lang="ko-KR" altLang="en-US" dirty="0" smtClean="0"/>
              <a:t>페이지를 </a:t>
            </a:r>
            <a:r>
              <a:rPr lang="ko-KR" altLang="en-US" dirty="0" err="1" smtClean="0"/>
              <a:t>모듈화하여</a:t>
            </a:r>
            <a:r>
              <a:rPr lang="ko-KR" altLang="en-US" dirty="0" smtClean="0"/>
              <a:t> 사이트 전체를 하나의 페이지로 압축 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67349" y="2882436"/>
            <a:ext cx="5097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겹치는 이벤트설정들을 깔끔하게 정리 </a:t>
            </a:r>
            <a:endParaRPr lang="ko-KR" altLang="en-US" dirty="0"/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5467349" y="415166"/>
            <a:ext cx="5450379" cy="740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추가 개발 방안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05474" y="4474356"/>
            <a:ext cx="4678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1). </a:t>
            </a:r>
            <a:r>
              <a:rPr lang="ko-KR" altLang="en-US" sz="1400" dirty="0" smtClean="0"/>
              <a:t>아이템 상세페이지 구매 및 장바구니버튼 활성 </a:t>
            </a:r>
            <a:endParaRPr lang="ko-KR" alt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5705474" y="5035822"/>
            <a:ext cx="39644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2). </a:t>
            </a:r>
            <a:r>
              <a:rPr lang="ko-KR" altLang="en-US" sz="1400" dirty="0" smtClean="0"/>
              <a:t>로그인 및 회원가입 페이지 활성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5467349" y="3783988"/>
            <a:ext cx="625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활성화 하지 못한 버튼들 서버데이터와 연동해 구현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823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7" t="44" r="531" b="33675"/>
          <a:stretch/>
        </p:blipFill>
        <p:spPr>
          <a:xfrm>
            <a:off x="726970" y="1645687"/>
            <a:ext cx="4684617" cy="4663440"/>
          </a:xfrm>
        </p:spPr>
      </p:pic>
      <p:sp>
        <p:nvSpPr>
          <p:cNvPr id="5" name="TextBox 4"/>
          <p:cNvSpPr txBox="1"/>
          <p:nvPr/>
        </p:nvSpPr>
        <p:spPr>
          <a:xfrm>
            <a:off x="6228831" y="1931437"/>
            <a:ext cx="21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폴리테루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사이트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32988" y="3417727"/>
            <a:ext cx="429768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분석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기존의 </a:t>
            </a:r>
            <a:r>
              <a:rPr lang="ko-KR" altLang="en-US" sz="14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폴리테루</a:t>
            </a: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사이트는 간결하고 디자인이나 기능보단 구매에 초점이 맞춰져 있다</a:t>
            </a:r>
            <a:r>
              <a:rPr lang="en-US" altLang="ko-KR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그래서 원래 사이트처럼 간결 하되 디자인과 기능을 추가해 편의성을 높이는 스타일로 재구성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352632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기존 사이트 분석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412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내용 개체 틀 10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70" y="1537855"/>
            <a:ext cx="4579185" cy="5051839"/>
          </a:xfrm>
        </p:spPr>
      </p:pic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352632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기존 사이트 분석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28831" y="1931437"/>
            <a:ext cx="26675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STUDIO2500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32988" y="3417727"/>
            <a:ext cx="4297680" cy="377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232988" y="3417727"/>
            <a:ext cx="429768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분석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깔끔한 레이아웃과 과하지않은 애니메이션이 적절히 이루어진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STUDIO2500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사이트를 뼈대 디자인으로 선정하여 </a:t>
            </a:r>
            <a:r>
              <a:rPr lang="ko-KR" altLang="en-US" sz="14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폴리테루</a:t>
            </a: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사이트에 접목시키기로 결정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534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41244" y="1273431"/>
            <a:ext cx="3978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와이어 프레임 설계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Balsamiq</a:t>
            </a:r>
            <a:r>
              <a:rPr lang="en-US" altLang="ko-KR" dirty="0" smtClean="0"/>
              <a:t> Tool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44" y="2103032"/>
            <a:ext cx="5441075" cy="389044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50181" y="904099"/>
            <a:ext cx="4671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폴리테루</a:t>
            </a:r>
            <a:r>
              <a:rPr lang="ko-KR" altLang="en-US" dirty="0" smtClean="0"/>
              <a:t> 사이트 분석 설계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메인페이지</a:t>
            </a:r>
            <a:endParaRPr lang="en-US" altLang="ko-KR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650181" y="2515601"/>
            <a:ext cx="487957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/>
              <a:t>레이아웃 </a:t>
            </a:r>
            <a:r>
              <a:rPr lang="en-US" altLang="ko-KR" sz="1400" b="1" dirty="0" smtClean="0"/>
              <a:t>: </a:t>
            </a:r>
            <a:r>
              <a:rPr lang="ko-KR" altLang="en-US" sz="1400" b="1" dirty="0" smtClean="0"/>
              <a:t>상단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메인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하단  총 </a:t>
            </a:r>
            <a:r>
              <a:rPr lang="en-US" altLang="ko-KR" sz="1400" b="1" dirty="0" smtClean="0"/>
              <a:t>3</a:t>
            </a:r>
            <a:r>
              <a:rPr lang="ko-KR" altLang="en-US" sz="1400" b="1" dirty="0" smtClean="0"/>
              <a:t>개영역</a:t>
            </a:r>
            <a:endParaRPr lang="en-US" altLang="ko-KR" sz="1400" b="1" dirty="0" smtClean="0"/>
          </a:p>
          <a:p>
            <a:endParaRPr lang="en-US" altLang="ko-KR" sz="1400" dirty="0"/>
          </a:p>
          <a:p>
            <a:r>
              <a:rPr lang="en-US" altLang="ko-KR" sz="1200" b="1" dirty="0" smtClean="0"/>
              <a:t>1. </a:t>
            </a:r>
            <a:r>
              <a:rPr lang="ko-KR" altLang="en-US" sz="1200" b="1" dirty="0" smtClean="0"/>
              <a:t>상단 영역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로고 </a:t>
            </a:r>
            <a:r>
              <a:rPr lang="en-US" altLang="ko-KR" sz="1200" b="1" dirty="0" smtClean="0"/>
              <a:t>/ GNB</a:t>
            </a:r>
            <a:r>
              <a:rPr lang="ko-KR" altLang="en-US" sz="1200" b="1" dirty="0" smtClean="0"/>
              <a:t>영역</a:t>
            </a:r>
            <a:endParaRPr lang="en-US" altLang="ko-KR" sz="1200" b="1" dirty="0" smtClean="0"/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</a:t>
            </a:r>
          </a:p>
          <a:p>
            <a:r>
              <a:rPr lang="en-US" altLang="ko-KR" sz="1400" dirty="0" smtClean="0"/>
              <a:t> </a:t>
            </a:r>
            <a:r>
              <a:rPr lang="en-US" altLang="ko-KR" sz="1200" dirty="0" smtClean="0"/>
              <a:t>1) </a:t>
            </a:r>
            <a:r>
              <a:rPr lang="ko-KR" altLang="en-US" sz="1200" dirty="0" smtClean="0"/>
              <a:t>로고 </a:t>
            </a:r>
            <a:r>
              <a:rPr lang="en-US" altLang="ko-KR" sz="1200" dirty="0"/>
              <a:t>-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로고 이미지 가운데 정렬로 위치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2) GNB - </a:t>
            </a:r>
            <a:r>
              <a:rPr lang="en-US" altLang="ko-KR" sz="1200" dirty="0" err="1" smtClean="0"/>
              <a:t>display:flex</a:t>
            </a:r>
            <a:r>
              <a:rPr lang="ko-KR" altLang="en-US" sz="1200" dirty="0" smtClean="0"/>
              <a:t>로 정렬 후 화면 가운데 위치</a:t>
            </a:r>
            <a:r>
              <a:rPr lang="en-US" altLang="ko-KR" sz="1200" dirty="0" smtClean="0"/>
              <a:t>,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         ITEM</a:t>
            </a:r>
            <a:r>
              <a:rPr lang="ko-KR" altLang="en-US" sz="1200" dirty="0" smtClean="0"/>
              <a:t>에 마우스 </a:t>
            </a:r>
            <a:r>
              <a:rPr lang="ko-KR" altLang="en-US" sz="1200" dirty="0" err="1" smtClean="0"/>
              <a:t>오버시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서브메뉴</a:t>
            </a:r>
            <a:r>
              <a:rPr lang="ko-KR" altLang="en-US" sz="1200" dirty="0" smtClean="0"/>
              <a:t> 등장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 </a:t>
            </a:r>
            <a:endParaRPr lang="en-US" altLang="ko-KR" sz="1200" dirty="0"/>
          </a:p>
          <a:p>
            <a:pPr marL="342900" indent="-342900">
              <a:buAutoNum type="arabicPeriod"/>
            </a:pPr>
            <a:endParaRPr lang="en-US" altLang="ko-KR" sz="1400" dirty="0" smtClean="0"/>
          </a:p>
          <a:p>
            <a:r>
              <a:rPr lang="en-US" altLang="ko-KR" sz="1200" b="1" dirty="0" smtClean="0"/>
              <a:t>2. </a:t>
            </a:r>
            <a:r>
              <a:rPr lang="ko-KR" altLang="en-US" sz="1200" b="1" dirty="0" smtClean="0"/>
              <a:t>메인 영역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배너 이미지 </a:t>
            </a:r>
            <a:r>
              <a:rPr lang="en-US" altLang="ko-KR" sz="1200" b="1" dirty="0" smtClean="0"/>
              <a:t>/ </a:t>
            </a:r>
            <a:r>
              <a:rPr lang="ko-KR" altLang="en-US" sz="1200" b="1" dirty="0" smtClean="0"/>
              <a:t>전체 아이템 </a:t>
            </a:r>
            <a:r>
              <a:rPr lang="en-US" altLang="ko-KR" sz="1200" b="1" dirty="0" smtClean="0"/>
              <a:t>/ </a:t>
            </a:r>
            <a:r>
              <a:rPr lang="ko-KR" altLang="en-US" sz="1200" b="1" dirty="0" smtClean="0"/>
              <a:t>스타일 영역</a:t>
            </a:r>
            <a:endParaRPr lang="en-US" altLang="ko-KR" sz="1200" b="1" dirty="0" smtClean="0"/>
          </a:p>
          <a:p>
            <a:r>
              <a:rPr lang="en-US" altLang="ko-KR" sz="1400" dirty="0"/>
              <a:t> </a:t>
            </a:r>
            <a:endParaRPr lang="en-US" altLang="ko-KR" sz="1400" dirty="0" smtClean="0"/>
          </a:p>
          <a:p>
            <a:r>
              <a:rPr lang="en-US" altLang="ko-KR" sz="1400" dirty="0"/>
              <a:t> </a:t>
            </a:r>
            <a:r>
              <a:rPr lang="en-US" altLang="ko-KR" sz="1200" dirty="0" smtClean="0"/>
              <a:t>1) </a:t>
            </a:r>
            <a:r>
              <a:rPr lang="ko-KR" altLang="en-US" sz="1200" dirty="0" smtClean="0"/>
              <a:t>배너 이미지</a:t>
            </a:r>
            <a:endParaRPr lang="en-US" altLang="ko-KR" sz="1200" dirty="0" smtClean="0"/>
          </a:p>
          <a:p>
            <a:r>
              <a:rPr lang="en-US" altLang="ko-KR" sz="1200" dirty="0" smtClean="0"/>
              <a:t>- </a:t>
            </a:r>
            <a:r>
              <a:rPr lang="ko-KR" altLang="en-US" sz="1200" dirty="0" smtClean="0"/>
              <a:t>보이는 화면 기준으로 채워서 </a:t>
            </a:r>
            <a:r>
              <a:rPr lang="ko-KR" altLang="en-US" sz="1200" dirty="0" err="1" smtClean="0"/>
              <a:t>첫로딩시</a:t>
            </a:r>
            <a:r>
              <a:rPr lang="ko-KR" altLang="en-US" sz="1200" dirty="0" smtClean="0"/>
              <a:t> 상단 영역과 배너이미지만 보이게 하기 </a:t>
            </a:r>
            <a:endParaRPr lang="en-US" altLang="ko-KR" sz="1200" dirty="0" smtClean="0"/>
          </a:p>
          <a:p>
            <a:r>
              <a:rPr lang="en-US" altLang="ko-KR" sz="1200" dirty="0" smtClean="0"/>
              <a:t>- </a:t>
            </a:r>
            <a:r>
              <a:rPr lang="ko-KR" altLang="en-US" sz="1200" dirty="0" smtClean="0"/>
              <a:t>윈도우 </a:t>
            </a:r>
            <a:r>
              <a:rPr lang="ko-KR" altLang="en-US" sz="1200" dirty="0" err="1" smtClean="0"/>
              <a:t>전체창일땐</a:t>
            </a:r>
            <a:r>
              <a:rPr lang="ko-KR" altLang="en-US" sz="1200" dirty="0" smtClean="0"/>
              <a:t> 이미지 하단부만 보이지만 창을 줄일수록 전체 이미지가 보이게 설정</a:t>
            </a:r>
            <a:endParaRPr lang="en-US" altLang="ko-KR" sz="12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r>
              <a:rPr lang="en-US" altLang="ko-KR" sz="1200" b="1" dirty="0" smtClean="0"/>
              <a:t>3. </a:t>
            </a:r>
            <a:r>
              <a:rPr lang="ko-KR" altLang="en-US" sz="1200" b="1" dirty="0" smtClean="0"/>
              <a:t>하단 영역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하단 로고 </a:t>
            </a:r>
            <a:r>
              <a:rPr lang="en-US" altLang="ko-KR" sz="1200" b="1" dirty="0" smtClean="0"/>
              <a:t>/ </a:t>
            </a:r>
            <a:r>
              <a:rPr lang="ko-KR" altLang="en-US" sz="1200" b="1" dirty="0" err="1" smtClean="0"/>
              <a:t>회사주소</a:t>
            </a:r>
            <a:r>
              <a:rPr lang="ko-KR" altLang="en-US" sz="1200" b="1" dirty="0" smtClean="0"/>
              <a:t> 및 대표자 설명</a:t>
            </a:r>
            <a:endParaRPr lang="en-US" altLang="ko-KR" sz="1200" b="1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6650181" y="1441266"/>
            <a:ext cx="46966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/>
              <a:t>발사믹</a:t>
            </a:r>
            <a:r>
              <a:rPr lang="ko-KR" altLang="en-US" sz="1400" dirty="0" smtClean="0"/>
              <a:t> 툴을 이용하여 </a:t>
            </a:r>
            <a:r>
              <a:rPr lang="ko-KR" altLang="en-US" sz="1400" dirty="0" err="1" smtClean="0"/>
              <a:t>만들려하는</a:t>
            </a:r>
            <a:r>
              <a:rPr lang="ko-KR" altLang="en-US" sz="1400" dirty="0" smtClean="0"/>
              <a:t> 사이트의 각 </a:t>
            </a:r>
            <a:r>
              <a:rPr lang="ko-KR" altLang="en-US" sz="1400" dirty="0" err="1" smtClean="0"/>
              <a:t>페이지별</a:t>
            </a:r>
            <a:r>
              <a:rPr lang="ko-KR" altLang="en-US" sz="1400" dirty="0" smtClean="0"/>
              <a:t> 레이아웃과 </a:t>
            </a:r>
            <a:r>
              <a:rPr lang="ko-KR" altLang="en-US" sz="1400" dirty="0" err="1" smtClean="0"/>
              <a:t>효과등을</a:t>
            </a:r>
            <a:r>
              <a:rPr lang="ko-KR" altLang="en-US" sz="1400" dirty="0" smtClean="0"/>
              <a:t> 표현한 와이어 프레임을 설계</a:t>
            </a:r>
            <a:endParaRPr lang="en-US" altLang="ko-KR" sz="1400" dirty="0" smtClean="0"/>
          </a:p>
          <a:p>
            <a:endParaRPr lang="en-US" altLang="ko-KR" sz="1400" dirty="0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251667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설계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6896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71" y="296333"/>
            <a:ext cx="3136582" cy="297056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8756" y="581891"/>
            <a:ext cx="4246192" cy="268501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600" y="3834746"/>
            <a:ext cx="5305826" cy="257770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7952" y="739833"/>
            <a:ext cx="4055538" cy="25270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0935" y="3913811"/>
            <a:ext cx="4928845" cy="264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05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96" y="1825711"/>
            <a:ext cx="5189839" cy="367974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2650" y="1825711"/>
            <a:ext cx="5935771" cy="3679740"/>
          </a:xfrm>
          <a:prstGeom prst="rect">
            <a:avLst/>
          </a:prstGeom>
        </p:spPr>
      </p:pic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255477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설계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1244" y="1273431"/>
            <a:ext cx="3978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프로토타입</a:t>
            </a:r>
            <a:r>
              <a:rPr lang="ko-KR" altLang="en-US" dirty="0" smtClean="0"/>
              <a:t> 설계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Figma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26646" y="5913918"/>
            <a:ext cx="6860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와이어 프레임으로 구성했던 레이아웃을 </a:t>
            </a:r>
            <a:r>
              <a:rPr lang="ko-KR" altLang="en-US" sz="1400" dirty="0" err="1" smtClean="0"/>
              <a:t>피그마를</a:t>
            </a:r>
            <a:r>
              <a:rPr lang="ko-KR" altLang="en-US" sz="1400" dirty="0" smtClean="0"/>
              <a:t> 통해 구체적인 디자인을 만들어 </a:t>
            </a:r>
            <a:endParaRPr lang="en-US" altLang="ko-KR" sz="1400" dirty="0" smtClean="0"/>
          </a:p>
          <a:p>
            <a:r>
              <a:rPr lang="ko-KR" altLang="en-US" sz="1400" dirty="0" smtClean="0"/>
              <a:t>만들고자 했던 사이트가 실제로 </a:t>
            </a:r>
            <a:r>
              <a:rPr lang="ko-KR" altLang="en-US" sz="1400" dirty="0" err="1" smtClean="0"/>
              <a:t>구현됬을때를</a:t>
            </a:r>
            <a:r>
              <a:rPr lang="ko-KR" altLang="en-US" sz="1400" dirty="0" smtClean="0"/>
              <a:t> 예상하며 디테일을 수정함</a:t>
            </a:r>
            <a:r>
              <a:rPr lang="en-US" altLang="ko-KR" sz="1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861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5369030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</a:t>
            </a:r>
            <a:r>
              <a:rPr lang="en-US" altLang="ko-KR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메인 페이지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472" y="415166"/>
            <a:ext cx="5805910" cy="413929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481" y="1849828"/>
            <a:ext cx="2176799" cy="270463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024" y="1849827"/>
            <a:ext cx="2610133" cy="270463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40472" y="4874457"/>
            <a:ext cx="6076390" cy="16619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GNB</a:t>
            </a:r>
            <a:r>
              <a:rPr lang="ko-KR" altLang="en-US" sz="1200" dirty="0" smtClean="0"/>
              <a:t>메뉴 마우스 </a:t>
            </a:r>
            <a:r>
              <a:rPr lang="ko-KR" altLang="en-US" sz="1200" dirty="0" err="1" smtClean="0"/>
              <a:t>오버시</a:t>
            </a:r>
            <a:r>
              <a:rPr lang="ko-KR" altLang="en-US" sz="1200" dirty="0" smtClean="0"/>
              <a:t> 배경색이 투명에서 흰색으로 바뀌고 </a:t>
            </a:r>
            <a:endParaRPr lang="en-US" altLang="ko-KR" sz="1200" dirty="0" smtClean="0"/>
          </a:p>
          <a:p>
            <a:r>
              <a:rPr lang="ko-KR" altLang="en-US" sz="1200" dirty="0" smtClean="0"/>
              <a:t>글자는 검정이 되며 </a:t>
            </a:r>
            <a:r>
              <a:rPr lang="en-US" altLang="ko-KR" sz="1200" dirty="0" smtClean="0"/>
              <a:t>ITEM</a:t>
            </a:r>
            <a:r>
              <a:rPr lang="ko-KR" altLang="en-US" sz="1200" dirty="0" smtClean="0"/>
              <a:t>메뉴에 마우스 </a:t>
            </a:r>
            <a:r>
              <a:rPr lang="ko-KR" altLang="en-US" sz="1200" dirty="0" err="1" smtClean="0"/>
              <a:t>오버시</a:t>
            </a:r>
            <a:r>
              <a:rPr lang="ko-KR" altLang="en-US" sz="1200" dirty="0" smtClean="0"/>
              <a:t> 서브메뉴가 내려온다</a:t>
            </a:r>
            <a:r>
              <a:rPr lang="en-US" altLang="ko-KR" sz="12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 err="1" smtClean="0"/>
              <a:t>서브메뉴는</a:t>
            </a:r>
            <a:r>
              <a:rPr lang="ko-KR" altLang="en-US" sz="1200" dirty="0" smtClean="0"/>
              <a:t> </a:t>
            </a:r>
            <a:r>
              <a:rPr lang="en-US" altLang="ko-KR" sz="1200" dirty="0" err="1" smtClean="0"/>
              <a:t>clientHeight</a:t>
            </a:r>
            <a:r>
              <a:rPr lang="ko-KR" altLang="en-US" sz="1200" dirty="0" smtClean="0"/>
              <a:t>로 </a:t>
            </a:r>
            <a:r>
              <a:rPr lang="ko-KR" altLang="en-US" sz="1200" dirty="0" err="1" smtClean="0"/>
              <a:t>높이값을</a:t>
            </a:r>
            <a:r>
              <a:rPr lang="ko-KR" altLang="en-US" sz="1200" dirty="0" smtClean="0"/>
              <a:t> 설정해 </a:t>
            </a:r>
            <a:r>
              <a:rPr lang="ko-KR" altLang="en-US" sz="1200" dirty="0" err="1" smtClean="0"/>
              <a:t>서브메뉴의</a:t>
            </a:r>
            <a:r>
              <a:rPr lang="ko-KR" altLang="en-US" sz="1200" dirty="0" smtClean="0"/>
              <a:t> 수가 늘어나도 따로 </a:t>
            </a:r>
            <a:r>
              <a:rPr lang="ko-KR" altLang="en-US" sz="1200" dirty="0" err="1" smtClean="0"/>
              <a:t>높이값을</a:t>
            </a:r>
            <a:endParaRPr lang="en-US" altLang="ko-KR" sz="1200" dirty="0" smtClean="0"/>
          </a:p>
          <a:p>
            <a:r>
              <a:rPr lang="ko-KR" altLang="en-US" sz="1200" dirty="0" smtClean="0"/>
              <a:t>설정하지 않아도 된다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err="1" smtClean="0"/>
              <a:t>메인배너는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opacity</a:t>
            </a:r>
            <a:r>
              <a:rPr lang="ko-KR" altLang="en-US" sz="1200" dirty="0" smtClean="0"/>
              <a:t>로 </a:t>
            </a:r>
            <a:r>
              <a:rPr lang="en-US" altLang="ko-KR" sz="1200" dirty="0" smtClean="0"/>
              <a:t>fade</a:t>
            </a:r>
            <a:r>
              <a:rPr lang="ko-KR" altLang="en-US" sz="1200" dirty="0" smtClean="0"/>
              <a:t>효과를 주어 정해둔 시간마다 다음 이미지로 넘어가게 설정하고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인디케이터를</a:t>
            </a:r>
            <a:r>
              <a:rPr lang="ko-KR" altLang="en-US" sz="1200" dirty="0" smtClean="0"/>
              <a:t> 만들고 배너이미지와 설정을 맞춰 정해둔 시간이 모래시계처럼 </a:t>
            </a:r>
            <a:endParaRPr lang="en-US" altLang="ko-KR" sz="1200" dirty="0" smtClean="0"/>
          </a:p>
          <a:p>
            <a:r>
              <a:rPr lang="ko-KR" altLang="en-US" sz="1200" dirty="0" smtClean="0"/>
              <a:t>흘러가게 디자인했다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  <p:sp>
        <p:nvSpPr>
          <p:cNvPr id="15" name="타원 14"/>
          <p:cNvSpPr/>
          <p:nvPr/>
        </p:nvSpPr>
        <p:spPr>
          <a:xfrm>
            <a:off x="2431234" y="1895139"/>
            <a:ext cx="219808" cy="2199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904483" y="1858621"/>
            <a:ext cx="219808" cy="2199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11328620" y="467338"/>
            <a:ext cx="219808" cy="2199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204024" y="4874457"/>
            <a:ext cx="508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 smtClean="0"/>
              <a:t>미디어쿼리로 화면 넓이가 </a:t>
            </a:r>
            <a:r>
              <a:rPr lang="en-US" altLang="ko-KR" sz="1200" dirty="0" smtClean="0"/>
              <a:t>1200px</a:t>
            </a:r>
            <a:r>
              <a:rPr lang="ko-KR" altLang="en-US" sz="1200" dirty="0" smtClean="0"/>
              <a:t>이 되면 </a:t>
            </a:r>
            <a:r>
              <a:rPr lang="en-US" altLang="ko-KR" sz="1200" dirty="0" smtClean="0"/>
              <a:t>GNB</a:t>
            </a:r>
            <a:r>
              <a:rPr lang="ko-KR" altLang="en-US" sz="1200" dirty="0" smtClean="0"/>
              <a:t>메뉴가 햄버거 버튼으로 </a:t>
            </a:r>
            <a:endParaRPr lang="en-US" altLang="ko-KR" sz="1200" dirty="0" smtClean="0"/>
          </a:p>
          <a:p>
            <a:pPr>
              <a:lnSpc>
                <a:spcPct val="150000"/>
              </a:lnSpc>
            </a:pPr>
            <a:r>
              <a:rPr lang="ko-KR" altLang="en-US" sz="1200" dirty="0" smtClean="0"/>
              <a:t>바뀌고 </a:t>
            </a:r>
            <a:r>
              <a:rPr lang="ko-KR" altLang="en-US" sz="1200" dirty="0" err="1" smtClean="0"/>
              <a:t>클릭시</a:t>
            </a:r>
            <a:r>
              <a:rPr lang="ko-KR" altLang="en-US" sz="1200" dirty="0" smtClean="0"/>
              <a:t> 우측에서 나타나며 스크롤이 되지않게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설정</a:t>
            </a:r>
            <a:endParaRPr lang="ko-KR" altLang="en-US" sz="1200" dirty="0"/>
          </a:p>
        </p:txBody>
      </p:sp>
      <p:sp>
        <p:nvSpPr>
          <p:cNvPr id="20" name="타원 19"/>
          <p:cNvSpPr/>
          <p:nvPr/>
        </p:nvSpPr>
        <p:spPr>
          <a:xfrm>
            <a:off x="8420100" y="4270375"/>
            <a:ext cx="460375" cy="1968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91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70" y="1552574"/>
            <a:ext cx="7310321" cy="43719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07998" y="2450122"/>
            <a:ext cx="3324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메인영역은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grid</a:t>
            </a:r>
            <a:r>
              <a:rPr lang="ko-KR" altLang="en-US" sz="1200" dirty="0" smtClean="0"/>
              <a:t>로 레이아웃을 잡아 </a:t>
            </a:r>
            <a:r>
              <a:rPr lang="ko-KR" altLang="en-US" sz="1200" dirty="0" err="1" smtClean="0"/>
              <a:t>아이템별</a:t>
            </a:r>
            <a:r>
              <a:rPr lang="ko-KR" altLang="en-US" sz="1200" dirty="0" smtClean="0"/>
              <a:t> 간격이 일정하게 해주고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각 아이템에 </a:t>
            </a:r>
            <a:r>
              <a:rPr lang="ko-KR" altLang="en-US" sz="1200" dirty="0" err="1" smtClean="0"/>
              <a:t>트랜지션을</a:t>
            </a:r>
            <a:r>
              <a:rPr lang="ko-KR" altLang="en-US" sz="1200" dirty="0" smtClean="0"/>
              <a:t> 줘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순서대로 </a:t>
            </a:r>
            <a:r>
              <a:rPr lang="ko-KR" altLang="en-US" sz="1200" dirty="0" err="1" smtClean="0"/>
              <a:t>등장액션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효과를줌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 smtClean="0"/>
          </a:p>
          <a:p>
            <a:r>
              <a:rPr lang="ko-KR" altLang="en-US" sz="1200" dirty="0" smtClean="0"/>
              <a:t>아이템은 이미지를 </a:t>
            </a:r>
            <a:r>
              <a:rPr lang="en-US" altLang="ko-KR" sz="1200" dirty="0" smtClean="0"/>
              <a:t>2</a:t>
            </a:r>
            <a:r>
              <a:rPr lang="ko-KR" altLang="en-US" sz="1200" dirty="0" smtClean="0"/>
              <a:t>장 겹쳐 처음 보이는 이미지는 앞면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마우스 </a:t>
            </a:r>
            <a:r>
              <a:rPr lang="ko-KR" altLang="en-US" sz="1200" dirty="0" err="1" smtClean="0"/>
              <a:t>오버시</a:t>
            </a:r>
            <a:r>
              <a:rPr lang="ko-KR" altLang="en-US" sz="1200" dirty="0" smtClean="0"/>
              <a:t> 뒷면이 </a:t>
            </a:r>
            <a:r>
              <a:rPr lang="ko-KR" altLang="en-US" sz="1200" dirty="0" err="1" smtClean="0"/>
              <a:t>나오게함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  <p:sp>
        <p:nvSpPr>
          <p:cNvPr id="8" name="타원 7"/>
          <p:cNvSpPr/>
          <p:nvPr/>
        </p:nvSpPr>
        <p:spPr>
          <a:xfrm>
            <a:off x="6276975" y="2152650"/>
            <a:ext cx="1760316" cy="22479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5369030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</a:t>
            </a:r>
            <a:r>
              <a:rPr lang="en-US" altLang="ko-KR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메인 페이지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95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5369030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</a:t>
            </a:r>
            <a:r>
              <a:rPr lang="en-US" altLang="ko-KR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서브 페이지 </a:t>
            </a:r>
            <a:r>
              <a:rPr lang="en-US" altLang="ko-KR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ITEM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96" y="1514475"/>
            <a:ext cx="5680320" cy="3714749"/>
          </a:xfrm>
          <a:prstGeom prst="rect">
            <a:avLst/>
          </a:prstGeom>
        </p:spPr>
      </p:pic>
      <p:sp>
        <p:nvSpPr>
          <p:cNvPr id="7" name="타원 6"/>
          <p:cNvSpPr/>
          <p:nvPr/>
        </p:nvSpPr>
        <p:spPr>
          <a:xfrm>
            <a:off x="3025336" y="2343150"/>
            <a:ext cx="375089" cy="2476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582518" y="5499214"/>
            <a:ext cx="87572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서브 페이지 </a:t>
            </a:r>
            <a:r>
              <a:rPr lang="en-US" altLang="ko-KR" sz="1200" dirty="0" smtClean="0"/>
              <a:t>ITEM</a:t>
            </a:r>
            <a:r>
              <a:rPr lang="ko-KR" altLang="en-US" sz="1200" dirty="0" smtClean="0"/>
              <a:t>은 자바스크립트로 태그를 </a:t>
            </a:r>
            <a:r>
              <a:rPr lang="ko-KR" altLang="en-US" sz="1200" dirty="0" err="1" smtClean="0"/>
              <a:t>만든후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객체로만든</a:t>
            </a:r>
            <a:r>
              <a:rPr lang="ko-KR" altLang="en-US" sz="1200" dirty="0" smtClean="0"/>
              <a:t> 리스트에서 각각 </a:t>
            </a:r>
            <a:r>
              <a:rPr lang="ko-KR" altLang="en-US" sz="1200" dirty="0" err="1" smtClean="0"/>
              <a:t>키값의</a:t>
            </a:r>
            <a:r>
              <a:rPr lang="ko-KR" altLang="en-US" sz="1200" dirty="0" smtClean="0"/>
              <a:t> 맞게 경로를 지정해 </a:t>
            </a:r>
            <a:endParaRPr lang="en-US" altLang="ko-KR" sz="1200" dirty="0" smtClean="0"/>
          </a:p>
          <a:p>
            <a:r>
              <a:rPr lang="ko-KR" altLang="en-US" sz="1200" dirty="0" smtClean="0"/>
              <a:t>한개의 페이지에서 모든 동작이 이루어지게 </a:t>
            </a:r>
            <a:r>
              <a:rPr lang="ko-KR" altLang="en-US" sz="1200" dirty="0" err="1" smtClean="0"/>
              <a:t>만듬</a:t>
            </a:r>
            <a:r>
              <a:rPr lang="en-US" altLang="ko-KR" sz="12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 smtClean="0"/>
              <a:t>처음페이지는 모든 아이템이 다 등장하고 </a:t>
            </a:r>
            <a:r>
              <a:rPr lang="ko-KR" altLang="en-US" sz="1200" dirty="0" err="1" smtClean="0"/>
              <a:t>서브메뉴에</a:t>
            </a:r>
            <a:r>
              <a:rPr lang="ko-KR" altLang="en-US" sz="1200" dirty="0" smtClean="0"/>
              <a:t> 항목을 </a:t>
            </a:r>
            <a:r>
              <a:rPr lang="ko-KR" altLang="en-US" sz="1200" dirty="0" err="1" smtClean="0"/>
              <a:t>클릭시</a:t>
            </a:r>
            <a:r>
              <a:rPr lang="ko-KR" altLang="en-US" sz="1200" dirty="0" smtClean="0"/>
              <a:t> 아이템에 </a:t>
            </a:r>
            <a:r>
              <a:rPr lang="ko-KR" altLang="en-US" sz="1200" dirty="0" err="1" smtClean="0"/>
              <a:t>객체리스트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키값인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“</a:t>
            </a:r>
            <a:r>
              <a:rPr lang="ko-KR" altLang="en-US" sz="1200" dirty="0" smtClean="0"/>
              <a:t>구분</a:t>
            </a:r>
            <a:r>
              <a:rPr lang="en-US" altLang="ko-KR" sz="1200" dirty="0" smtClean="0"/>
              <a:t>”</a:t>
            </a:r>
            <a:r>
              <a:rPr lang="ko-KR" altLang="en-US" sz="1200" dirty="0" smtClean="0"/>
              <a:t>을 클래스로 추가해 </a:t>
            </a:r>
            <a:endParaRPr lang="en-US" altLang="ko-KR" sz="1200" dirty="0" smtClean="0"/>
          </a:p>
          <a:p>
            <a:r>
              <a:rPr lang="ko-KR" altLang="en-US" sz="1200" dirty="0" err="1" smtClean="0"/>
              <a:t>서브메뉴의</a:t>
            </a:r>
            <a:r>
              <a:rPr lang="ko-KR" altLang="en-US" sz="1200" dirty="0" smtClean="0"/>
              <a:t> 텍스트와 일치시켜 클래스와 리스트의 텍스트가 다른 항목은 </a:t>
            </a:r>
            <a:r>
              <a:rPr lang="en-US" altLang="ko-KR" sz="1200" dirty="0" smtClean="0"/>
              <a:t>display : none</a:t>
            </a:r>
            <a:r>
              <a:rPr lang="ko-KR" altLang="en-US" sz="1200" dirty="0" smtClean="0"/>
              <a:t>을 시켜 화면에서 숨겨지게 하여 </a:t>
            </a:r>
            <a:endParaRPr lang="en-US" altLang="ko-KR" sz="1200" dirty="0" smtClean="0"/>
          </a:p>
          <a:p>
            <a:r>
              <a:rPr lang="ko-KR" altLang="en-US" sz="1200" dirty="0" smtClean="0"/>
              <a:t>하나의 </a:t>
            </a:r>
            <a:r>
              <a:rPr lang="ko-KR" altLang="en-US" sz="1200" dirty="0" err="1" smtClean="0"/>
              <a:t>페이지지만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여러페이지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인거같은</a:t>
            </a:r>
            <a:r>
              <a:rPr lang="ko-KR" altLang="en-US" sz="1200" dirty="0" smtClean="0"/>
              <a:t> 효과를 줌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047" y="1514474"/>
            <a:ext cx="5431254" cy="3714749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8997511" y="2343150"/>
            <a:ext cx="375089" cy="2476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8472488" y="4471988"/>
            <a:ext cx="211931" cy="1309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566" y="1155634"/>
            <a:ext cx="2673966" cy="2059452"/>
          </a:xfrm>
          <a:prstGeom prst="rect">
            <a:avLst/>
          </a:prstGeom>
        </p:spPr>
      </p:pic>
      <p:sp>
        <p:nvSpPr>
          <p:cNvPr id="16" name="타원 15"/>
          <p:cNvSpPr/>
          <p:nvPr/>
        </p:nvSpPr>
        <p:spPr>
          <a:xfrm>
            <a:off x="4949666" y="3254693"/>
            <a:ext cx="342900" cy="2133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699" y="2620065"/>
            <a:ext cx="2911267" cy="2247209"/>
          </a:xfrm>
          <a:prstGeom prst="rect">
            <a:avLst/>
          </a:prstGeom>
        </p:spPr>
      </p:pic>
      <p:sp>
        <p:nvSpPr>
          <p:cNvPr id="19" name="타원 18"/>
          <p:cNvSpPr/>
          <p:nvPr/>
        </p:nvSpPr>
        <p:spPr>
          <a:xfrm>
            <a:off x="5527421" y="1251784"/>
            <a:ext cx="681037" cy="1619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4411363" y="2784819"/>
            <a:ext cx="681037" cy="1619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4707571" y="3283268"/>
            <a:ext cx="9812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5602828" y="3551134"/>
            <a:ext cx="1071816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V="1">
            <a:off x="5602828" y="3651901"/>
            <a:ext cx="1071816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flipV="1">
            <a:off x="4730414" y="4121658"/>
            <a:ext cx="1045741" cy="349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V="1">
            <a:off x="4308322" y="4371422"/>
            <a:ext cx="941787" cy="34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4441335" y="4563696"/>
            <a:ext cx="9611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289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503</Words>
  <Application>Microsoft Office PowerPoint</Application>
  <PresentationFormat>와이드스크린</PresentationFormat>
  <Paragraphs>72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나눔고딕</vt:lpstr>
      <vt:lpstr>맑은 고딕</vt:lpstr>
      <vt:lpstr>Arial</vt:lpstr>
      <vt:lpstr>Office 테마</vt:lpstr>
      <vt:lpstr>    POLYTERU</vt:lpstr>
      <vt:lpstr>기존 사이트 분석</vt:lpstr>
      <vt:lpstr>기존 사이트 분석</vt:lpstr>
      <vt:lpstr>사이트 설계</vt:lpstr>
      <vt:lpstr>PowerPoint 프레젠테이션</vt:lpstr>
      <vt:lpstr>사이트 설계</vt:lpstr>
      <vt:lpstr>사이트 구현 – 메인 페이지</vt:lpstr>
      <vt:lpstr>사이트 구현 – 메인 페이지</vt:lpstr>
      <vt:lpstr>사이트 구현 – 서브 페이지 ITEM</vt:lpstr>
      <vt:lpstr>사이트 구현 – 서브 페이지 ITEM 상세 페이지</vt:lpstr>
      <vt:lpstr>사이트 구현 목표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POLYTERU</dc:title>
  <dc:creator>user</dc:creator>
  <cp:lastModifiedBy>user</cp:lastModifiedBy>
  <cp:revision>29</cp:revision>
  <dcterms:created xsi:type="dcterms:W3CDTF">2023-03-31T02:12:15Z</dcterms:created>
  <dcterms:modified xsi:type="dcterms:W3CDTF">2023-04-03T05:33:48Z</dcterms:modified>
</cp:coreProperties>
</file>

<file path=docProps/thumbnail.jpeg>
</file>